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13"/>
  </p:handoutMasterIdLst>
  <p:sldIdLst>
    <p:sldId id="256" r:id="rId6"/>
    <p:sldId id="262" r:id="rId7"/>
    <p:sldId id="261" r:id="rId8"/>
    <p:sldId id="267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4FF"/>
    <a:srgbClr val="63D5D6"/>
    <a:srgbClr val="3A65FF"/>
    <a:srgbClr val="05AFC6"/>
    <a:srgbClr val="FFFFFF"/>
    <a:srgbClr val="62D5D1"/>
    <a:srgbClr val="CEEFF4"/>
    <a:srgbClr val="A8E6E8"/>
    <a:srgbClr val="C1CFFF"/>
    <a:srgbClr val="DD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ter van Wissekerke, N.G. (Norman)" userId="800cbcde-cec2-4575-adc7-84ccf91788dd" providerId="ADAL" clId="{82BE9D5E-6987-4D45-A5CF-2AF6364167B6}"/>
    <pc:docChg chg="modMainMaster">
      <pc:chgData name="Egter van Wissekerke, N.G. (Norman)" userId="800cbcde-cec2-4575-adc7-84ccf91788dd" providerId="ADAL" clId="{82BE9D5E-6987-4D45-A5CF-2AF6364167B6}" dt="2024-06-04T10:04:05.709" v="9"/>
      <pc:docMkLst>
        <pc:docMk/>
      </pc:docMkLst>
      <pc:sldMasterChg chg="modSldLayout">
        <pc:chgData name="Egter van Wissekerke, N.G. (Norman)" userId="800cbcde-cec2-4575-adc7-84ccf91788dd" providerId="ADAL" clId="{82BE9D5E-6987-4D45-A5CF-2AF6364167B6}" dt="2024-06-04T10:04:05.709" v="9"/>
        <pc:sldMasterMkLst>
          <pc:docMk/>
          <pc:sldMasterMk cId="961928919" sldId="2147483648"/>
        </pc:sldMasterMkLst>
        <pc:sldLayoutChg chg="addSp modSp">
          <pc:chgData name="Egter van Wissekerke, N.G. (Norman)" userId="800cbcde-cec2-4575-adc7-84ccf91788dd" providerId="ADAL" clId="{82BE9D5E-6987-4D45-A5CF-2AF6364167B6}" dt="2024-06-04T10:03:39.142" v="4"/>
          <pc:sldLayoutMkLst>
            <pc:docMk/>
            <pc:sldMasterMk cId="961928919" sldId="2147483648"/>
            <pc:sldLayoutMk cId="2025416457" sldId="2147483661"/>
          </pc:sldLayoutMkLst>
          <pc:spChg chg="add mod">
            <ac:chgData name="Egter van Wissekerke, N.G. (Norman)" userId="800cbcde-cec2-4575-adc7-84ccf91788dd" providerId="ADAL" clId="{82BE9D5E-6987-4D45-A5CF-2AF6364167B6}" dt="2024-06-04T10:03:39.142" v="4"/>
            <ac:spMkLst>
              <pc:docMk/>
              <pc:sldMasterMk cId="961928919" sldId="2147483648"/>
              <pc:sldLayoutMk cId="2025416457" sldId="2147483661"/>
              <ac:spMk id="3" creationId="{225A754B-77DD-FBEC-C9FC-2989251371C6}"/>
            </ac:spMkLst>
          </pc:spChg>
          <pc:picChg chg="add mod">
            <ac:chgData name="Egter van Wissekerke, N.G. (Norman)" userId="800cbcde-cec2-4575-adc7-84ccf91788dd" providerId="ADAL" clId="{82BE9D5E-6987-4D45-A5CF-2AF6364167B6}" dt="2024-06-04T10:03:39.142" v="4"/>
            <ac:picMkLst>
              <pc:docMk/>
              <pc:sldMasterMk cId="961928919" sldId="2147483648"/>
              <pc:sldLayoutMk cId="2025416457" sldId="2147483661"/>
              <ac:picMk id="4" creationId="{12A3325A-3CE1-8567-5032-CE73FDE7442C}"/>
            </ac:picMkLst>
          </pc:picChg>
        </pc:sldLayoutChg>
        <pc:sldLayoutChg chg="addSp modSp">
          <pc:chgData name="Egter van Wissekerke, N.G. (Norman)" userId="800cbcde-cec2-4575-adc7-84ccf91788dd" providerId="ADAL" clId="{82BE9D5E-6987-4D45-A5CF-2AF6364167B6}" dt="2024-06-04T10:03:14.636" v="0"/>
          <pc:sldLayoutMkLst>
            <pc:docMk/>
            <pc:sldMasterMk cId="961928919" sldId="2147483648"/>
            <pc:sldLayoutMk cId="629061834" sldId="2147483663"/>
          </pc:sldLayoutMkLst>
          <pc:spChg chg="add mod">
            <ac:chgData name="Egter van Wissekerke, N.G. (Norman)" userId="800cbcde-cec2-4575-adc7-84ccf91788dd" providerId="ADAL" clId="{82BE9D5E-6987-4D45-A5CF-2AF6364167B6}" dt="2024-06-04T10:03:14.636" v="0"/>
            <ac:spMkLst>
              <pc:docMk/>
              <pc:sldMasterMk cId="961928919" sldId="2147483648"/>
              <pc:sldLayoutMk cId="629061834" sldId="2147483663"/>
              <ac:spMk id="4" creationId="{8C4BA331-8601-8E80-ED41-4AC83012D9E0}"/>
            </ac:spMkLst>
          </pc:spChg>
          <pc:picChg chg="add mod">
            <ac:chgData name="Egter van Wissekerke, N.G. (Norman)" userId="800cbcde-cec2-4575-adc7-84ccf91788dd" providerId="ADAL" clId="{82BE9D5E-6987-4D45-A5CF-2AF6364167B6}" dt="2024-06-04T10:03:14.636" v="0"/>
            <ac:picMkLst>
              <pc:docMk/>
              <pc:sldMasterMk cId="961928919" sldId="2147483648"/>
              <pc:sldLayoutMk cId="629061834" sldId="2147483663"/>
              <ac:picMk id="5" creationId="{7AE8806C-11E5-7F26-1A34-F231C5A53A5E}"/>
            </ac:picMkLst>
          </pc:picChg>
        </pc:sldLayoutChg>
        <pc:sldLayoutChg chg="addSp modSp">
          <pc:chgData name="Egter van Wissekerke, N.G. (Norman)" userId="800cbcde-cec2-4575-adc7-84ccf91788dd" providerId="ADAL" clId="{82BE9D5E-6987-4D45-A5CF-2AF6364167B6}" dt="2024-06-04T10:03:21.775" v="1"/>
          <pc:sldLayoutMkLst>
            <pc:docMk/>
            <pc:sldMasterMk cId="961928919" sldId="2147483648"/>
            <pc:sldLayoutMk cId="2665254268" sldId="2147483664"/>
          </pc:sldLayoutMkLst>
          <pc:spChg chg="add mod">
            <ac:chgData name="Egter van Wissekerke, N.G. (Norman)" userId="800cbcde-cec2-4575-adc7-84ccf91788dd" providerId="ADAL" clId="{82BE9D5E-6987-4D45-A5CF-2AF6364167B6}" dt="2024-06-04T10:03:21.775" v="1"/>
            <ac:spMkLst>
              <pc:docMk/>
              <pc:sldMasterMk cId="961928919" sldId="2147483648"/>
              <pc:sldLayoutMk cId="2665254268" sldId="2147483664"/>
              <ac:spMk id="3" creationId="{50C2DD5E-B568-2161-3208-A2675631D745}"/>
            </ac:spMkLst>
          </pc:spChg>
          <pc:picChg chg="add mod">
            <ac:chgData name="Egter van Wissekerke, N.G. (Norman)" userId="800cbcde-cec2-4575-adc7-84ccf91788dd" providerId="ADAL" clId="{82BE9D5E-6987-4D45-A5CF-2AF6364167B6}" dt="2024-06-04T10:03:21.775" v="1"/>
            <ac:picMkLst>
              <pc:docMk/>
              <pc:sldMasterMk cId="961928919" sldId="2147483648"/>
              <pc:sldLayoutMk cId="2665254268" sldId="2147483664"/>
              <ac:picMk id="6" creationId="{19D6F6D4-9295-8DCA-D5BE-1A527AA201E4}"/>
            </ac:picMkLst>
          </pc:picChg>
        </pc:sldLayoutChg>
        <pc:sldLayoutChg chg="addSp modSp">
          <pc:chgData name="Egter van Wissekerke, N.G. (Norman)" userId="800cbcde-cec2-4575-adc7-84ccf91788dd" providerId="ADAL" clId="{82BE9D5E-6987-4D45-A5CF-2AF6364167B6}" dt="2024-06-04T10:03:27.190" v="2"/>
          <pc:sldLayoutMkLst>
            <pc:docMk/>
            <pc:sldMasterMk cId="961928919" sldId="2147483648"/>
            <pc:sldLayoutMk cId="2272827512" sldId="2147483665"/>
          </pc:sldLayoutMkLst>
          <pc:spChg chg="add mod">
            <ac:chgData name="Egter van Wissekerke, N.G. (Norman)" userId="800cbcde-cec2-4575-adc7-84ccf91788dd" providerId="ADAL" clId="{82BE9D5E-6987-4D45-A5CF-2AF6364167B6}" dt="2024-06-04T10:03:27.190" v="2"/>
            <ac:spMkLst>
              <pc:docMk/>
              <pc:sldMasterMk cId="961928919" sldId="2147483648"/>
              <pc:sldLayoutMk cId="2272827512" sldId="2147483665"/>
              <ac:spMk id="2" creationId="{0472AD47-0F76-40B2-3D9D-A23EF3389BC3}"/>
            </ac:spMkLst>
          </pc:spChg>
          <pc:picChg chg="add mod">
            <ac:chgData name="Egter van Wissekerke, N.G. (Norman)" userId="800cbcde-cec2-4575-adc7-84ccf91788dd" providerId="ADAL" clId="{82BE9D5E-6987-4D45-A5CF-2AF6364167B6}" dt="2024-06-04T10:03:27.190" v="2"/>
            <ac:picMkLst>
              <pc:docMk/>
              <pc:sldMasterMk cId="961928919" sldId="2147483648"/>
              <pc:sldLayoutMk cId="2272827512" sldId="2147483665"/>
              <ac:picMk id="3" creationId="{B3B5CB9E-1B79-1F8A-24F6-130E95E72CA3}"/>
            </ac:picMkLst>
          </pc:picChg>
        </pc:sldLayoutChg>
        <pc:sldLayoutChg chg="addSp modSp">
          <pc:chgData name="Egter van Wissekerke, N.G. (Norman)" userId="800cbcde-cec2-4575-adc7-84ccf91788dd" providerId="ADAL" clId="{82BE9D5E-6987-4D45-A5CF-2AF6364167B6}" dt="2024-06-04T10:03:33.463" v="3"/>
          <pc:sldLayoutMkLst>
            <pc:docMk/>
            <pc:sldMasterMk cId="961928919" sldId="2147483648"/>
            <pc:sldLayoutMk cId="2489129634" sldId="2147483666"/>
          </pc:sldLayoutMkLst>
          <pc:spChg chg="add mod">
            <ac:chgData name="Egter van Wissekerke, N.G. (Norman)" userId="800cbcde-cec2-4575-adc7-84ccf91788dd" providerId="ADAL" clId="{82BE9D5E-6987-4D45-A5CF-2AF6364167B6}" dt="2024-06-04T10:03:33.463" v="3"/>
            <ac:spMkLst>
              <pc:docMk/>
              <pc:sldMasterMk cId="961928919" sldId="2147483648"/>
              <pc:sldLayoutMk cId="2489129634" sldId="2147483666"/>
              <ac:spMk id="3" creationId="{100CF474-DB36-08B3-B494-4B210408D6C4}"/>
            </ac:spMkLst>
          </pc:spChg>
          <pc:picChg chg="add mod">
            <ac:chgData name="Egter van Wissekerke, N.G. (Norman)" userId="800cbcde-cec2-4575-adc7-84ccf91788dd" providerId="ADAL" clId="{82BE9D5E-6987-4D45-A5CF-2AF6364167B6}" dt="2024-06-04T10:03:33.463" v="3"/>
            <ac:picMkLst>
              <pc:docMk/>
              <pc:sldMasterMk cId="961928919" sldId="2147483648"/>
              <pc:sldLayoutMk cId="2489129634" sldId="2147483666"/>
              <ac:picMk id="5" creationId="{581A1E4A-FA58-B43E-C1AF-E4ABE547633B}"/>
            </ac:picMkLst>
          </pc:picChg>
        </pc:sldLayoutChg>
        <pc:sldLayoutChg chg="addSp modSp">
          <pc:chgData name="Egter van Wissekerke, N.G. (Norman)" userId="800cbcde-cec2-4575-adc7-84ccf91788dd" providerId="ADAL" clId="{82BE9D5E-6987-4D45-A5CF-2AF6364167B6}" dt="2024-06-04T10:04:05.709" v="9"/>
          <pc:sldLayoutMkLst>
            <pc:docMk/>
            <pc:sldMasterMk cId="961928919" sldId="2147483648"/>
            <pc:sldLayoutMk cId="3546028309" sldId="2147483667"/>
          </pc:sldLayoutMkLst>
          <pc:spChg chg="add mod">
            <ac:chgData name="Egter van Wissekerke, N.G. (Norman)" userId="800cbcde-cec2-4575-adc7-84ccf91788dd" providerId="ADAL" clId="{82BE9D5E-6987-4D45-A5CF-2AF6364167B6}" dt="2024-06-04T10:04:05.709" v="9"/>
            <ac:spMkLst>
              <pc:docMk/>
              <pc:sldMasterMk cId="961928919" sldId="2147483648"/>
              <pc:sldLayoutMk cId="3546028309" sldId="2147483667"/>
              <ac:spMk id="2" creationId="{29013018-4B79-7816-A887-B1173E37A76D}"/>
            </ac:spMkLst>
          </pc:spChg>
          <pc:picChg chg="add mod">
            <ac:chgData name="Egter van Wissekerke, N.G. (Norman)" userId="800cbcde-cec2-4575-adc7-84ccf91788dd" providerId="ADAL" clId="{82BE9D5E-6987-4D45-A5CF-2AF6364167B6}" dt="2024-06-04T10:04:05.709" v="9"/>
            <ac:picMkLst>
              <pc:docMk/>
              <pc:sldMasterMk cId="961928919" sldId="2147483648"/>
              <pc:sldLayoutMk cId="3546028309" sldId="2147483667"/>
              <ac:picMk id="5" creationId="{9AEDEF46-0E1A-5D85-9085-AE3C68BE3927}"/>
            </ac:picMkLst>
          </pc:picChg>
        </pc:sldLayoutChg>
        <pc:sldLayoutChg chg="addSp modSp">
          <pc:chgData name="Egter van Wissekerke, N.G. (Norman)" userId="800cbcde-cec2-4575-adc7-84ccf91788dd" providerId="ADAL" clId="{82BE9D5E-6987-4D45-A5CF-2AF6364167B6}" dt="2024-06-04T10:03:46.300" v="5"/>
          <pc:sldLayoutMkLst>
            <pc:docMk/>
            <pc:sldMasterMk cId="961928919" sldId="2147483648"/>
            <pc:sldLayoutMk cId="2250528455" sldId="2147483673"/>
          </pc:sldLayoutMkLst>
          <pc:spChg chg="add mod">
            <ac:chgData name="Egter van Wissekerke, N.G. (Norman)" userId="800cbcde-cec2-4575-adc7-84ccf91788dd" providerId="ADAL" clId="{82BE9D5E-6987-4D45-A5CF-2AF6364167B6}" dt="2024-06-04T10:03:46.300" v="5"/>
            <ac:spMkLst>
              <pc:docMk/>
              <pc:sldMasterMk cId="961928919" sldId="2147483648"/>
              <pc:sldLayoutMk cId="2250528455" sldId="2147483673"/>
              <ac:spMk id="6" creationId="{164FAAAE-B232-5D53-9D22-D7242954FA2A}"/>
            </ac:spMkLst>
          </pc:spChg>
          <pc:picChg chg="add mod">
            <ac:chgData name="Egter van Wissekerke, N.G. (Norman)" userId="800cbcde-cec2-4575-adc7-84ccf91788dd" providerId="ADAL" clId="{82BE9D5E-6987-4D45-A5CF-2AF6364167B6}" dt="2024-06-04T10:03:46.300" v="5"/>
            <ac:picMkLst>
              <pc:docMk/>
              <pc:sldMasterMk cId="961928919" sldId="2147483648"/>
              <pc:sldLayoutMk cId="2250528455" sldId="2147483673"/>
              <ac:picMk id="7" creationId="{F8318DF2-FA9E-97A7-2F91-7847A2E2F32A}"/>
            </ac:picMkLst>
          </pc:picChg>
        </pc:sldLayoutChg>
        <pc:sldLayoutChg chg="addSp modSp">
          <pc:chgData name="Egter van Wissekerke, N.G. (Norman)" userId="800cbcde-cec2-4575-adc7-84ccf91788dd" providerId="ADAL" clId="{82BE9D5E-6987-4D45-A5CF-2AF6364167B6}" dt="2024-06-04T10:03:56.433" v="7"/>
          <pc:sldLayoutMkLst>
            <pc:docMk/>
            <pc:sldMasterMk cId="961928919" sldId="2147483648"/>
            <pc:sldLayoutMk cId="916452282" sldId="2147483678"/>
          </pc:sldLayoutMkLst>
          <pc:spChg chg="add mod">
            <ac:chgData name="Egter van Wissekerke, N.G. (Norman)" userId="800cbcde-cec2-4575-adc7-84ccf91788dd" providerId="ADAL" clId="{82BE9D5E-6987-4D45-A5CF-2AF6364167B6}" dt="2024-06-04T10:03:56.433" v="7"/>
            <ac:spMkLst>
              <pc:docMk/>
              <pc:sldMasterMk cId="961928919" sldId="2147483648"/>
              <pc:sldLayoutMk cId="916452282" sldId="2147483678"/>
              <ac:spMk id="6" creationId="{CC878637-0009-C2A5-1F10-7EEC30B3B015}"/>
            </ac:spMkLst>
          </pc:spChg>
          <pc:picChg chg="add mod">
            <ac:chgData name="Egter van Wissekerke, N.G. (Norman)" userId="800cbcde-cec2-4575-adc7-84ccf91788dd" providerId="ADAL" clId="{82BE9D5E-6987-4D45-A5CF-2AF6364167B6}" dt="2024-06-04T10:03:56.433" v="7"/>
            <ac:picMkLst>
              <pc:docMk/>
              <pc:sldMasterMk cId="961928919" sldId="2147483648"/>
              <pc:sldLayoutMk cId="916452282" sldId="2147483678"/>
              <ac:picMk id="7" creationId="{993CFBDF-74DE-6EB7-E120-A1791964BE7D}"/>
            </ac:picMkLst>
          </pc:picChg>
        </pc:sldLayoutChg>
        <pc:sldLayoutChg chg="addSp modSp">
          <pc:chgData name="Egter van Wissekerke, N.G. (Norman)" userId="800cbcde-cec2-4575-adc7-84ccf91788dd" providerId="ADAL" clId="{82BE9D5E-6987-4D45-A5CF-2AF6364167B6}" dt="2024-06-04T10:03:51.661" v="6"/>
          <pc:sldLayoutMkLst>
            <pc:docMk/>
            <pc:sldMasterMk cId="961928919" sldId="2147483648"/>
            <pc:sldLayoutMk cId="4135206881" sldId="2147483681"/>
          </pc:sldLayoutMkLst>
          <pc:spChg chg="add mod">
            <ac:chgData name="Egter van Wissekerke, N.G. (Norman)" userId="800cbcde-cec2-4575-adc7-84ccf91788dd" providerId="ADAL" clId="{82BE9D5E-6987-4D45-A5CF-2AF6364167B6}" dt="2024-06-04T10:03:51.661" v="6"/>
            <ac:spMkLst>
              <pc:docMk/>
              <pc:sldMasterMk cId="961928919" sldId="2147483648"/>
              <pc:sldLayoutMk cId="4135206881" sldId="2147483681"/>
              <ac:spMk id="6" creationId="{167F3425-FB63-C9BD-2AA1-B43DA6190D5D}"/>
            </ac:spMkLst>
          </pc:spChg>
          <pc:picChg chg="add mod">
            <ac:chgData name="Egter van Wissekerke, N.G. (Norman)" userId="800cbcde-cec2-4575-adc7-84ccf91788dd" providerId="ADAL" clId="{82BE9D5E-6987-4D45-A5CF-2AF6364167B6}" dt="2024-06-04T10:03:51.661" v="6"/>
            <ac:picMkLst>
              <pc:docMk/>
              <pc:sldMasterMk cId="961928919" sldId="2147483648"/>
              <pc:sldLayoutMk cId="4135206881" sldId="2147483681"/>
              <ac:picMk id="8" creationId="{13CACA44-72FD-9841-C093-22A12C72ED43}"/>
            </ac:picMkLst>
          </pc:picChg>
        </pc:sldLayoutChg>
        <pc:sldLayoutChg chg="addSp modSp">
          <pc:chgData name="Egter van Wissekerke, N.G. (Norman)" userId="800cbcde-cec2-4575-adc7-84ccf91788dd" providerId="ADAL" clId="{82BE9D5E-6987-4D45-A5CF-2AF6364167B6}" dt="2024-06-04T10:04:01.774" v="8"/>
          <pc:sldLayoutMkLst>
            <pc:docMk/>
            <pc:sldMasterMk cId="961928919" sldId="2147483648"/>
            <pc:sldLayoutMk cId="3983865932" sldId="2147483682"/>
          </pc:sldLayoutMkLst>
          <pc:spChg chg="add mod">
            <ac:chgData name="Egter van Wissekerke, N.G. (Norman)" userId="800cbcde-cec2-4575-adc7-84ccf91788dd" providerId="ADAL" clId="{82BE9D5E-6987-4D45-A5CF-2AF6364167B6}" dt="2024-06-04T10:04:01.774" v="8"/>
            <ac:spMkLst>
              <pc:docMk/>
              <pc:sldMasterMk cId="961928919" sldId="2147483648"/>
              <pc:sldLayoutMk cId="3983865932" sldId="2147483682"/>
              <ac:spMk id="4" creationId="{E30A31C3-7983-15EA-6422-8E685F492132}"/>
            </ac:spMkLst>
          </pc:spChg>
          <pc:picChg chg="add mod">
            <ac:chgData name="Egter van Wissekerke, N.G. (Norman)" userId="800cbcde-cec2-4575-adc7-84ccf91788dd" providerId="ADAL" clId="{82BE9D5E-6987-4D45-A5CF-2AF6364167B6}" dt="2024-06-04T10:04:01.774" v="8"/>
            <ac:picMkLst>
              <pc:docMk/>
              <pc:sldMasterMk cId="961928919" sldId="2147483648"/>
              <pc:sldLayoutMk cId="3983865932" sldId="2147483682"/>
              <ac:picMk id="7" creationId="{98A68304-1AA2-78A2-9701-ACA93824A1C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88A826-BD63-436D-3DBF-90F7E5B24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E75B7-D412-76F7-EBA8-30BCC99461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7E0F4-3AB5-43FF-9F53-DD2DD731981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BFCE6-9366-4ACE-96CA-69C3DBF046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CF643-3195-8C6B-BD4A-0330C3D456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1C84-B8F3-4B2D-B313-D9853BB8F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90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congres">
    <p:bg>
      <p:bgPr>
        <a:gradFill>
          <a:gsLst>
            <a:gs pos="100000">
              <a:srgbClr val="DDE5F4"/>
            </a:gs>
            <a:gs pos="2000">
              <a:srgbClr val="FFFFFF"/>
            </a:gs>
            <a:gs pos="30000">
              <a:srgbClr val="3A6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79B8E93-ABD9-4CD1-44C5-1B41B3805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4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74174-82C3-D845-3DA9-E3A81E5947D5}"/>
              </a:ext>
            </a:extLst>
          </p:cNvPr>
          <p:cNvSpPr txBox="1"/>
          <p:nvPr userDrawn="1"/>
        </p:nvSpPr>
        <p:spPr>
          <a:xfrm>
            <a:off x="2295525" y="1834704"/>
            <a:ext cx="9896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0" err="1">
                <a:solidFill>
                  <a:schemeClr val="tx1"/>
                </a:solidFill>
                <a:latin typeface="Swis721 BlkCn BT" panose="020B0806030502040204" pitchFamily="34" charset="0"/>
                <a:cs typeface="Calibri Light" panose="020F0302020204030204" pitchFamily="34" charset="0"/>
              </a:rPr>
              <a:t>Congres</a:t>
            </a:r>
            <a:r>
              <a:rPr lang="en-GB" sz="8000" b="0">
                <a:solidFill>
                  <a:schemeClr val="tx1"/>
                </a:solidFill>
                <a:latin typeface="Swis721 BlkCn BT" panose="020B0806030502040204" pitchFamily="34" charset="0"/>
                <a:cs typeface="Calibri Light" panose="020F0302020204030204" pitchFamily="34" charset="0"/>
              </a:rPr>
              <a:t> 2024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F583A1E-ADF3-D1FE-8C62-90B0D2B542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30" y="52161"/>
            <a:ext cx="4484941" cy="178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5FAE4-3269-D411-06FE-B1053CBBB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6416" t="-14225" r="33739" b="-1"/>
          <a:stretch/>
        </p:blipFill>
        <p:spPr>
          <a:xfrm>
            <a:off x="0" y="3456432"/>
            <a:ext cx="3765665" cy="16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E8EA-B06C-068A-F19A-506E361B0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25667"/>
            <a:ext cx="10515600" cy="777128"/>
          </a:xfrm>
        </p:spPr>
        <p:txBody>
          <a:bodyPr/>
          <a:lstStyle>
            <a:lvl1pPr>
              <a:defRPr b="1">
                <a:solidFill>
                  <a:srgbClr val="63D5D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1B9B-5111-FFC7-CCD9-58843EF217A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8277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</a:lstStyle>
          <a:p>
            <a:pPr lvl="1"/>
            <a:r>
              <a:rPr lang="nl-NL"/>
              <a:t>Klikken om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40459-DD82-4DED-FB8A-F358FD5E31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8277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</a:lstStyle>
          <a:p>
            <a:pPr lvl="1"/>
            <a:r>
              <a:rPr lang="nl-NL"/>
              <a:t>Klikken om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C62DE3-8027-5598-E94E-DB8A6A9ADB23}"/>
              </a:ext>
            </a:extLst>
          </p:cNvPr>
          <p:cNvCxnSpPr/>
          <p:nvPr userDrawn="1"/>
        </p:nvCxnSpPr>
        <p:spPr>
          <a:xfrm>
            <a:off x="0" y="99709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A7F9345-2BAF-87FB-4DCD-3406A3758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4224" r="33739" b="-1"/>
          <a:stretch/>
        </p:blipFill>
        <p:spPr>
          <a:xfrm>
            <a:off x="7617531" y="0"/>
            <a:ext cx="4574469" cy="9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F3425-FB63-C9BD-2AA1-B43DA6190D5D}"/>
              </a:ext>
            </a:extLst>
          </p:cNvPr>
          <p:cNvSpPr txBox="1"/>
          <p:nvPr userDrawn="1"/>
        </p:nvSpPr>
        <p:spPr>
          <a:xfrm>
            <a:off x="8664452" y="6579385"/>
            <a:ext cx="205153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700" b="1">
                <a:solidFill>
                  <a:srgbClr val="FE8806"/>
                </a:solidFill>
              </a:rPr>
              <a:t>Dit onderzoek is mede mogelijk gemaakt door </a:t>
            </a:r>
            <a:r>
              <a:rPr lang="nl-NL" sz="700" b="1" err="1">
                <a:solidFill>
                  <a:srgbClr val="FE8806"/>
                </a:solidFill>
              </a:rPr>
              <a:t>Health~Holland</a:t>
            </a:r>
            <a:r>
              <a:rPr lang="nl-NL" sz="700" b="1">
                <a:solidFill>
                  <a:srgbClr val="FE8806"/>
                </a:solidFill>
              </a:rPr>
              <a:t>, Topsector Life Sciences &amp; Health</a:t>
            </a:r>
          </a:p>
        </p:txBody>
      </p:sp>
      <p:pic>
        <p:nvPicPr>
          <p:cNvPr id="8" name="Picture 4" descr="Health~Holland Top Sector Life Sciences &amp; Health | Health Valley">
            <a:extLst>
              <a:ext uri="{FF2B5EF4-FFF2-40B4-BE49-F238E27FC236}">
                <a16:creationId xmlns:a16="http://schemas.microsoft.com/office/drawing/2014/main" id="{13CACA44-72FD-9841-C093-22A12C72ED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743" y="6253598"/>
            <a:ext cx="1370503" cy="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0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4A98-F053-F749-B57A-62F91EF6A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133475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A65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err="1"/>
              <a:t>Titel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354E7-2604-E79F-3948-E259D2EFF5C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0012" y="16462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Foto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4FF43-055D-83FB-B850-1AB5C85FA5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6612" y="273367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1"/>
            <a:r>
              <a:rPr lang="nl-NL"/>
              <a:t>Klikken om tekststijl van het model te bewerken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3A5604-1876-715D-4CDA-2FDACD72C296}"/>
              </a:ext>
            </a:extLst>
          </p:cNvPr>
          <p:cNvCxnSpPr/>
          <p:nvPr userDrawn="1"/>
        </p:nvCxnSpPr>
        <p:spPr>
          <a:xfrm>
            <a:off x="0" y="99709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8323CBF-D598-1ACD-85B7-1AA79883B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4224" r="33739" b="-1"/>
          <a:stretch/>
        </p:blipFill>
        <p:spPr>
          <a:xfrm>
            <a:off x="7617531" y="0"/>
            <a:ext cx="4574469" cy="9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78637-0009-C2A5-1F10-7EEC30B3B015}"/>
              </a:ext>
            </a:extLst>
          </p:cNvPr>
          <p:cNvSpPr txBox="1"/>
          <p:nvPr userDrawn="1"/>
        </p:nvSpPr>
        <p:spPr>
          <a:xfrm>
            <a:off x="8664452" y="6579385"/>
            <a:ext cx="205153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700" b="1">
                <a:solidFill>
                  <a:srgbClr val="FE8806"/>
                </a:solidFill>
              </a:rPr>
              <a:t>Dit onderzoek is mede mogelijk gemaakt door </a:t>
            </a:r>
            <a:r>
              <a:rPr lang="nl-NL" sz="700" b="1" err="1">
                <a:solidFill>
                  <a:srgbClr val="FE8806"/>
                </a:solidFill>
              </a:rPr>
              <a:t>Health~Holland</a:t>
            </a:r>
            <a:r>
              <a:rPr lang="nl-NL" sz="700" b="1">
                <a:solidFill>
                  <a:srgbClr val="FE8806"/>
                </a:solidFill>
              </a:rPr>
              <a:t>, Topsector Life Sciences &amp; Health</a:t>
            </a:r>
          </a:p>
        </p:txBody>
      </p:sp>
      <p:pic>
        <p:nvPicPr>
          <p:cNvPr id="7" name="Picture 4" descr="Health~Holland Top Sector Life Sciences &amp; Health | Health Valley">
            <a:extLst>
              <a:ext uri="{FF2B5EF4-FFF2-40B4-BE49-F238E27FC236}">
                <a16:creationId xmlns:a16="http://schemas.microsoft.com/office/drawing/2014/main" id="{993CFBDF-74DE-6EB7-E120-A1791964BE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743" y="6253598"/>
            <a:ext cx="1370503" cy="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5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E8EA-B06C-068A-F19A-506E361B0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05"/>
            <a:ext cx="10515600" cy="777128"/>
          </a:xfrm>
        </p:spPr>
        <p:txBody>
          <a:bodyPr/>
          <a:lstStyle>
            <a:lvl1pPr>
              <a:defRPr b="1">
                <a:solidFill>
                  <a:srgbClr val="3A65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err="1"/>
              <a:t>Titel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C62DE3-8027-5598-E94E-DB8A6A9ADB23}"/>
              </a:ext>
            </a:extLst>
          </p:cNvPr>
          <p:cNvCxnSpPr/>
          <p:nvPr userDrawn="1"/>
        </p:nvCxnSpPr>
        <p:spPr>
          <a:xfrm>
            <a:off x="0" y="9875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9FFA0A4-A2A6-6716-A2C8-457F7A712F4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85709034"/>
              </p:ext>
            </p:extLst>
          </p:nvPr>
        </p:nvGraphicFramePr>
        <p:xfrm>
          <a:off x="838200" y="2033971"/>
          <a:ext cx="10515600" cy="2885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587122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988803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9012534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3973177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039917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88761287"/>
                    </a:ext>
                  </a:extLst>
                </a:gridCol>
              </a:tblGrid>
              <a:tr h="1053981">
                <a:tc>
                  <a:txBody>
                    <a:bodyPr/>
                    <a:lstStyle/>
                    <a:p>
                      <a:pPr algn="ctr"/>
                      <a:r>
                        <a:rPr lang="en-GB" sz="160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Plaats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tekst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hier</a:t>
                      </a:r>
                      <a:endParaRPr lang="en-GB" sz="160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3A6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3A6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3A6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3A6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3A6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3A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172055"/>
                  </a:ext>
                </a:extLst>
              </a:tr>
              <a:tr h="610639">
                <a:tc>
                  <a:txBody>
                    <a:bodyPr/>
                    <a:lstStyle/>
                    <a:p>
                      <a:pPr algn="ctr"/>
                      <a:r>
                        <a:rPr lang="en-GB" sz="140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Plaats</a:t>
                      </a:r>
                      <a:r>
                        <a:rPr lang="en-GB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40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tekst</a:t>
                      </a:r>
                      <a:r>
                        <a:rPr lang="en-GB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40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hier</a:t>
                      </a:r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EE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highlight>
                          <a:srgbClr val="62D5D1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EE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highlight>
                          <a:srgbClr val="62D5D1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EE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highlight>
                          <a:srgbClr val="62D5D1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EE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highlight>
                          <a:srgbClr val="62D5D1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EE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highlight>
                          <a:srgbClr val="62D5D1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E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9900"/>
                  </a:ext>
                </a:extLst>
              </a:tr>
              <a:tr h="610639"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690610"/>
                  </a:ext>
                </a:extLst>
              </a:tr>
              <a:tr h="610639"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EE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EE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EE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EE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EE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E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47131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36A2AD9-9F65-C2D4-4DCA-212C68D8E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4224" r="33739" b="-1"/>
          <a:stretch/>
        </p:blipFill>
        <p:spPr>
          <a:xfrm>
            <a:off x="7617531" y="0"/>
            <a:ext cx="4574469" cy="9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0A31C3-7983-15EA-6422-8E685F492132}"/>
              </a:ext>
            </a:extLst>
          </p:cNvPr>
          <p:cNvSpPr txBox="1"/>
          <p:nvPr userDrawn="1"/>
        </p:nvSpPr>
        <p:spPr>
          <a:xfrm>
            <a:off x="8664452" y="6579385"/>
            <a:ext cx="205153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700" b="1">
                <a:solidFill>
                  <a:srgbClr val="FE8806"/>
                </a:solidFill>
              </a:rPr>
              <a:t>Dit onderzoek is mede mogelijk gemaakt door </a:t>
            </a:r>
            <a:r>
              <a:rPr lang="nl-NL" sz="700" b="1" err="1">
                <a:solidFill>
                  <a:srgbClr val="FE8806"/>
                </a:solidFill>
              </a:rPr>
              <a:t>Health~Holland</a:t>
            </a:r>
            <a:r>
              <a:rPr lang="nl-NL" sz="700" b="1">
                <a:solidFill>
                  <a:srgbClr val="FE8806"/>
                </a:solidFill>
              </a:rPr>
              <a:t>, Topsector Life Sciences &amp; Health</a:t>
            </a:r>
          </a:p>
        </p:txBody>
      </p:sp>
      <p:pic>
        <p:nvPicPr>
          <p:cNvPr id="7" name="Picture 4" descr="Health~Holland Top Sector Life Sciences &amp; Health | Health Valley">
            <a:extLst>
              <a:ext uri="{FF2B5EF4-FFF2-40B4-BE49-F238E27FC236}">
                <a16:creationId xmlns:a16="http://schemas.microsoft.com/office/drawing/2014/main" id="{98A68304-1AA2-78A2-9701-ACA93824A1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743" y="6253598"/>
            <a:ext cx="1370503" cy="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6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titeling">
    <p:bg>
      <p:bgPr>
        <a:gradFill>
          <a:gsLst>
            <a:gs pos="0">
              <a:srgbClr val="62D5D1"/>
            </a:gs>
            <a:gs pos="67000">
              <a:srgbClr val="FFFFFF"/>
            </a:gs>
            <a:gs pos="28000">
              <a:schemeClr val="bg1"/>
            </a:gs>
            <a:gs pos="100000">
              <a:srgbClr val="62D5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EC44BC3-BAE2-90AD-80BB-491FE3FBD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8873" y="6211454"/>
            <a:ext cx="3214255" cy="452583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3C64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www.claireproject.nl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F638D-95B3-7512-BF16-18F0C20EF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4224" r="33739" b="-1"/>
          <a:stretch/>
        </p:blipFill>
        <p:spPr>
          <a:xfrm>
            <a:off x="3483429" y="2914992"/>
            <a:ext cx="5225142" cy="1028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013018-4B79-7816-A887-B1173E37A76D}"/>
              </a:ext>
            </a:extLst>
          </p:cNvPr>
          <p:cNvSpPr txBox="1"/>
          <p:nvPr userDrawn="1"/>
        </p:nvSpPr>
        <p:spPr>
          <a:xfrm>
            <a:off x="8664452" y="6579385"/>
            <a:ext cx="205153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700" b="1">
                <a:solidFill>
                  <a:srgbClr val="FE8806"/>
                </a:solidFill>
              </a:rPr>
              <a:t>Dit onderzoek is mede mogelijk gemaakt door </a:t>
            </a:r>
            <a:r>
              <a:rPr lang="nl-NL" sz="700" b="1" err="1">
                <a:solidFill>
                  <a:srgbClr val="FE8806"/>
                </a:solidFill>
              </a:rPr>
              <a:t>Health~Holland</a:t>
            </a:r>
            <a:r>
              <a:rPr lang="nl-NL" sz="700" b="1">
                <a:solidFill>
                  <a:srgbClr val="FE8806"/>
                </a:solidFill>
              </a:rPr>
              <a:t>, Topsector Life Sciences &amp; Health</a:t>
            </a:r>
          </a:p>
        </p:txBody>
      </p:sp>
      <p:pic>
        <p:nvPicPr>
          <p:cNvPr id="5" name="Picture 4" descr="Health~Holland Top Sector Life Sciences &amp; Health | Health Valley">
            <a:extLst>
              <a:ext uri="{FF2B5EF4-FFF2-40B4-BE49-F238E27FC236}">
                <a16:creationId xmlns:a16="http://schemas.microsoft.com/office/drawing/2014/main" id="{9AEDEF46-0E1A-5D85-9085-AE3C68BE3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743" y="6253598"/>
            <a:ext cx="1370503" cy="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2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presentatie">
    <p:bg>
      <p:bgPr>
        <a:gradFill>
          <a:gsLst>
            <a:gs pos="100000">
              <a:srgbClr val="DDE5F4"/>
            </a:gs>
            <a:gs pos="2000">
              <a:srgbClr val="FFFFFF"/>
            </a:gs>
            <a:gs pos="30000">
              <a:srgbClr val="3A6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79B8E93-ABD9-4CD1-44C5-1B41B3805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4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13C673-470B-E9D5-47A9-39BBCD3A3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4475" y="4519150"/>
            <a:ext cx="9163050" cy="900142"/>
          </a:xfrm>
          <a:gradFill>
            <a:gsLst>
              <a:gs pos="100000">
                <a:srgbClr val="FFFFFF">
                  <a:alpha val="30000"/>
                </a:srgbClr>
              </a:gs>
              <a:gs pos="2000">
                <a:srgbClr val="FFFFFF">
                  <a:alpha val="30000"/>
                </a:srgbClr>
              </a:gs>
              <a:gs pos="30000">
                <a:srgbClr val="FFFFFF">
                  <a:alpha val="30000"/>
                </a:srgbClr>
              </a:gs>
            </a:gsLst>
            <a:lin ang="5400000" scaled="1"/>
          </a:gradFill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Titel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C44BC3-BAE2-90AD-80BB-491FE3FBD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4475" y="5419292"/>
            <a:ext cx="9163051" cy="480435"/>
          </a:xfrm>
          <a:gradFill>
            <a:gsLst>
              <a:gs pos="100000">
                <a:srgbClr val="FFFFFF">
                  <a:alpha val="30000"/>
                </a:srgbClr>
              </a:gs>
              <a:gs pos="2000">
                <a:srgbClr val="FFFFFF">
                  <a:alpha val="30000"/>
                </a:srgbClr>
              </a:gs>
              <a:gs pos="30000">
                <a:srgbClr val="FFFFFF">
                  <a:alpha val="30000"/>
                </a:srgbClr>
              </a:gs>
            </a:gsLst>
            <a:lin ang="5400000" scaled="1"/>
          </a:gradFill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 spreker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5862B-00A5-F081-FD36-4A493F152321}"/>
              </a:ext>
            </a:extLst>
          </p:cNvPr>
          <p:cNvSpPr txBox="1"/>
          <p:nvPr userDrawn="1"/>
        </p:nvSpPr>
        <p:spPr>
          <a:xfrm>
            <a:off x="2289619" y="1834704"/>
            <a:ext cx="9163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0" err="1">
                <a:solidFill>
                  <a:schemeClr val="tx1"/>
                </a:solidFill>
                <a:latin typeface="Swis721 BlkCn BT" panose="020B0806030502040204" pitchFamily="34" charset="0"/>
                <a:cs typeface="Calibri Light" panose="020F0302020204030204" pitchFamily="34" charset="0"/>
              </a:rPr>
              <a:t>Congres</a:t>
            </a:r>
            <a:r>
              <a:rPr lang="en-GB" sz="8000" b="0">
                <a:solidFill>
                  <a:schemeClr val="tx1"/>
                </a:solidFill>
                <a:latin typeface="Swis721 BlkCn BT" panose="020B0806030502040204" pitchFamily="34" charset="0"/>
                <a:cs typeface="Calibri Light" panose="020F0302020204030204" pitchFamily="34" charset="0"/>
              </a:rPr>
              <a:t> 2024</a:t>
            </a: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9D7C84B2-3DE3-C3C4-CE3D-04B818C2F2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30" y="52161"/>
            <a:ext cx="4484941" cy="178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ADA0EF4B-B1A3-C867-CF5B-FFA6FEE37667}"/>
              </a:ext>
            </a:extLst>
          </p:cNvPr>
          <p:cNvSpPr txBox="1">
            <a:spLocks/>
          </p:cNvSpPr>
          <p:nvPr userDrawn="1"/>
        </p:nvSpPr>
        <p:spPr>
          <a:xfrm>
            <a:off x="9541763" y="4519150"/>
            <a:ext cx="1135762" cy="3594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/>
              <a:t>5 Juni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BA331-8601-8E80-ED41-4AC83012D9E0}"/>
              </a:ext>
            </a:extLst>
          </p:cNvPr>
          <p:cNvSpPr txBox="1"/>
          <p:nvPr userDrawn="1"/>
        </p:nvSpPr>
        <p:spPr>
          <a:xfrm>
            <a:off x="8664452" y="6579385"/>
            <a:ext cx="205153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700" b="1">
                <a:solidFill>
                  <a:srgbClr val="FE8806"/>
                </a:solidFill>
              </a:rPr>
              <a:t>Dit onderzoek is mede mogelijk gemaakt door </a:t>
            </a:r>
            <a:r>
              <a:rPr lang="nl-NL" sz="700" b="1" err="1">
                <a:solidFill>
                  <a:srgbClr val="FE8806"/>
                </a:solidFill>
              </a:rPr>
              <a:t>Health~Holland</a:t>
            </a:r>
            <a:r>
              <a:rPr lang="nl-NL" sz="700" b="1">
                <a:solidFill>
                  <a:srgbClr val="FE8806"/>
                </a:solidFill>
              </a:rPr>
              <a:t>, Topsector Life Sciences &amp; Health</a:t>
            </a:r>
          </a:p>
        </p:txBody>
      </p:sp>
      <p:pic>
        <p:nvPicPr>
          <p:cNvPr id="5" name="Picture 4" descr="Health~Holland Top Sector Life Sciences &amp; Health | Health Valley">
            <a:extLst>
              <a:ext uri="{FF2B5EF4-FFF2-40B4-BE49-F238E27FC236}">
                <a16:creationId xmlns:a16="http://schemas.microsoft.com/office/drawing/2014/main" id="{7AE8806C-11E5-7F26-1A34-F231C5A53A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743" y="6253598"/>
            <a:ext cx="1370503" cy="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6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gradFill>
          <a:gsLst>
            <a:gs pos="78000">
              <a:srgbClr val="A8E6E8"/>
            </a:gs>
            <a:gs pos="57000">
              <a:schemeClr val="bg1"/>
            </a:gs>
            <a:gs pos="100000">
              <a:srgbClr val="62D5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3C673-470B-E9D5-47A9-39BBCD3A3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C44BC3-BAE2-90AD-80BB-491FE3FBD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558069-ED4A-8BF2-7C8C-77A0B539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5F6-03A6-4A60-BF0F-B9575E5B0AEA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8FA17-B43D-8ABF-37F5-20FFD965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C6134-223A-8876-0F26-8B5F5F82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C54-131F-4A1C-873A-A00EFE97EB4A}" type="slidenum">
              <a:rPr lang="nl-NL" smtClean="0"/>
              <a:t>‹#›</a:t>
            </a:fld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C27C4-467E-4C80-DE8E-88BDF0981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4224" r="33739" b="-1"/>
          <a:stretch/>
        </p:blipFill>
        <p:spPr>
          <a:xfrm>
            <a:off x="7617531" y="0"/>
            <a:ext cx="457446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6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3C673-470B-E9D5-47A9-39BBCD3A3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C64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C44BC3-BAE2-90AD-80BB-491FE3FBD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26FAF-9DF4-E2E3-2F8B-29939F47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5F6-03A6-4A60-BF0F-B9575E5B0AEA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C5D47-2B76-E390-DFD6-D2FF98EB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51109-AB0C-B20B-D174-BB8588E9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C54-131F-4A1C-873A-A00EFE97EB4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B2C24-A187-4D8D-8DF7-F4E8AC24A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4224" r="33739" b="-1"/>
          <a:stretch/>
        </p:blipFill>
        <p:spPr>
          <a:xfrm>
            <a:off x="7617531" y="0"/>
            <a:ext cx="457446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2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posium-slide-1">
    <p:bg>
      <p:bgPr>
        <a:gradFill>
          <a:gsLst>
            <a:gs pos="78000">
              <a:srgbClr val="A8E6E8"/>
            </a:gs>
            <a:gs pos="57000">
              <a:schemeClr val="bg1"/>
            </a:gs>
            <a:gs pos="100000">
              <a:srgbClr val="62D5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9F564-AC62-2F24-8747-497DBBB12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473" y="1193800"/>
            <a:ext cx="10515600" cy="983385"/>
          </a:xfrm>
        </p:spPr>
        <p:txBody>
          <a:bodyPr/>
          <a:lstStyle>
            <a:lvl1pPr>
              <a:defRPr b="1">
                <a:solidFill>
                  <a:srgbClr val="3A65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0919D50-92AD-F9FC-9ADC-324ADA55B4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473" y="2322801"/>
            <a:ext cx="10515600" cy="4239491"/>
          </a:xfrm>
          <a:noFill/>
          <a:ln>
            <a:noFill/>
          </a:ln>
        </p:spPr>
        <p:txBody>
          <a:bodyPr/>
          <a:lstStyle>
            <a:lvl1pPr marL="457200" indent="-457200">
              <a:buClr>
                <a:srgbClr val="E6673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1"/>
            <a:r>
              <a:rPr lang="nl-NL"/>
              <a:t>Klikken om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240984-5DD0-EAB9-601E-7B16745772BE}"/>
              </a:ext>
            </a:extLst>
          </p:cNvPr>
          <p:cNvCxnSpPr/>
          <p:nvPr userDrawn="1"/>
        </p:nvCxnSpPr>
        <p:spPr>
          <a:xfrm>
            <a:off x="0" y="104818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FDDC5DA-BC94-38AC-0783-F71496E23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4224" r="33739" b="-1"/>
          <a:stretch/>
        </p:blipFill>
        <p:spPr>
          <a:xfrm>
            <a:off x="7617531" y="0"/>
            <a:ext cx="4574469" cy="9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C2DD5E-B568-2161-3208-A2675631D745}"/>
              </a:ext>
            </a:extLst>
          </p:cNvPr>
          <p:cNvSpPr txBox="1"/>
          <p:nvPr userDrawn="1"/>
        </p:nvSpPr>
        <p:spPr>
          <a:xfrm>
            <a:off x="8664452" y="6579385"/>
            <a:ext cx="205153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700" b="1">
                <a:solidFill>
                  <a:srgbClr val="FE8806"/>
                </a:solidFill>
              </a:rPr>
              <a:t>Dit onderzoek is mede mogelijk gemaakt door </a:t>
            </a:r>
            <a:r>
              <a:rPr lang="nl-NL" sz="700" b="1" err="1">
                <a:solidFill>
                  <a:srgbClr val="FE8806"/>
                </a:solidFill>
              </a:rPr>
              <a:t>Health~Holland</a:t>
            </a:r>
            <a:r>
              <a:rPr lang="nl-NL" sz="700" b="1">
                <a:solidFill>
                  <a:srgbClr val="FE8806"/>
                </a:solidFill>
              </a:rPr>
              <a:t>, Topsector Life Sciences &amp; Health</a:t>
            </a:r>
          </a:p>
        </p:txBody>
      </p:sp>
      <p:pic>
        <p:nvPicPr>
          <p:cNvPr id="6" name="Picture 4" descr="Health~Holland Top Sector Life Sciences &amp; Health | Health Valley">
            <a:extLst>
              <a:ext uri="{FF2B5EF4-FFF2-40B4-BE49-F238E27FC236}">
                <a16:creationId xmlns:a16="http://schemas.microsoft.com/office/drawing/2014/main" id="{19D6F6D4-9295-8DCA-D5BE-1A527AA20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743" y="6253598"/>
            <a:ext cx="1370503" cy="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5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posium-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7E5158F-8DFF-7B7B-4560-E15EBC07BE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473" y="1193800"/>
            <a:ext cx="10515600" cy="983385"/>
          </a:xfrm>
        </p:spPr>
        <p:txBody>
          <a:bodyPr/>
          <a:lstStyle>
            <a:lvl1pPr>
              <a:defRPr b="1">
                <a:solidFill>
                  <a:srgbClr val="63D5D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Titel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9C33F5-AFF7-5230-4587-7CEF25FAAB1D}"/>
              </a:ext>
            </a:extLst>
          </p:cNvPr>
          <p:cNvCxnSpPr/>
          <p:nvPr userDrawn="1"/>
        </p:nvCxnSpPr>
        <p:spPr>
          <a:xfrm>
            <a:off x="0" y="104818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1D57190-4134-EE90-D423-3740AEFB1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4224" r="33739" b="-1"/>
          <a:stretch/>
        </p:blipFill>
        <p:spPr>
          <a:xfrm>
            <a:off x="7617531" y="0"/>
            <a:ext cx="4574469" cy="900000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6F70946-CA38-0B42-CB62-F2F1A0F324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473" y="2322801"/>
            <a:ext cx="10515600" cy="4239491"/>
          </a:xfrm>
          <a:noFill/>
          <a:ln>
            <a:noFill/>
          </a:ln>
        </p:spPr>
        <p:txBody>
          <a:bodyPr/>
          <a:lstStyle>
            <a:lvl1pPr marL="457200" indent="-457200">
              <a:buClr>
                <a:srgbClr val="E6673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1"/>
            <a:r>
              <a:rPr lang="nl-NL"/>
              <a:t>Klikken om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72AD47-0F76-40B2-3D9D-A23EF3389BC3}"/>
              </a:ext>
            </a:extLst>
          </p:cNvPr>
          <p:cNvSpPr txBox="1"/>
          <p:nvPr userDrawn="1"/>
        </p:nvSpPr>
        <p:spPr>
          <a:xfrm>
            <a:off x="8664452" y="6579385"/>
            <a:ext cx="205153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700" b="1">
                <a:solidFill>
                  <a:srgbClr val="FE8806"/>
                </a:solidFill>
              </a:rPr>
              <a:t>Dit onderzoek is mede mogelijk gemaakt door </a:t>
            </a:r>
            <a:r>
              <a:rPr lang="nl-NL" sz="700" b="1" err="1">
                <a:solidFill>
                  <a:srgbClr val="FE8806"/>
                </a:solidFill>
              </a:rPr>
              <a:t>Health~Holland</a:t>
            </a:r>
            <a:r>
              <a:rPr lang="nl-NL" sz="700" b="1">
                <a:solidFill>
                  <a:srgbClr val="FE8806"/>
                </a:solidFill>
              </a:rPr>
              <a:t>, Topsector Life Sciences &amp; Health</a:t>
            </a:r>
          </a:p>
        </p:txBody>
      </p:sp>
      <p:pic>
        <p:nvPicPr>
          <p:cNvPr id="3" name="Picture 4" descr="Health~Holland Top Sector Life Sciences &amp; Health | Health Valley">
            <a:extLst>
              <a:ext uri="{FF2B5EF4-FFF2-40B4-BE49-F238E27FC236}">
                <a16:creationId xmlns:a16="http://schemas.microsoft.com/office/drawing/2014/main" id="{B3B5CB9E-1B79-1F8A-24F6-130E95E72C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743" y="6253598"/>
            <a:ext cx="1370503" cy="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2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posium-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0919D50-92AD-F9FC-9ADC-324ADA55B4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472" y="1331114"/>
            <a:ext cx="10515600" cy="5302560"/>
          </a:xfrm>
        </p:spPr>
        <p:txBody>
          <a:bodyPr/>
          <a:lstStyle>
            <a:lvl1pPr marL="0" indent="0">
              <a:buClr>
                <a:srgbClr val="E66738"/>
              </a:buClr>
              <a:buFont typeface="Arial" panose="020B0604020202020204" pitchFamily="34" charset="0"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1"/>
            <a:r>
              <a:rPr lang="nl-NL"/>
              <a:t>Klikken om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0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8D4004-9503-2A25-1345-4BE06CF96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472" y="140998"/>
            <a:ext cx="8342745" cy="983385"/>
          </a:xfrm>
        </p:spPr>
        <p:txBody>
          <a:bodyPr/>
          <a:lstStyle>
            <a:lvl1pPr>
              <a:defRPr b="1">
                <a:solidFill>
                  <a:srgbClr val="3C64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2C31A-7493-8DFA-BCDB-69BCFAC83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4224" r="33739" b="-1"/>
          <a:stretch/>
        </p:blipFill>
        <p:spPr>
          <a:xfrm>
            <a:off x="7617531" y="0"/>
            <a:ext cx="4574469" cy="9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0CF474-DB36-08B3-B494-4B210408D6C4}"/>
              </a:ext>
            </a:extLst>
          </p:cNvPr>
          <p:cNvSpPr txBox="1"/>
          <p:nvPr userDrawn="1"/>
        </p:nvSpPr>
        <p:spPr>
          <a:xfrm>
            <a:off x="8664452" y="6579385"/>
            <a:ext cx="205153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700" b="1">
                <a:solidFill>
                  <a:srgbClr val="FE8806"/>
                </a:solidFill>
              </a:rPr>
              <a:t>Dit onderzoek is mede mogelijk gemaakt door </a:t>
            </a:r>
            <a:r>
              <a:rPr lang="nl-NL" sz="700" b="1" err="1">
                <a:solidFill>
                  <a:srgbClr val="FE8806"/>
                </a:solidFill>
              </a:rPr>
              <a:t>Health~Holland</a:t>
            </a:r>
            <a:r>
              <a:rPr lang="nl-NL" sz="700" b="1">
                <a:solidFill>
                  <a:srgbClr val="FE8806"/>
                </a:solidFill>
              </a:rPr>
              <a:t>, Topsector Life Sciences &amp; Health</a:t>
            </a:r>
          </a:p>
        </p:txBody>
      </p:sp>
      <p:pic>
        <p:nvPicPr>
          <p:cNvPr id="5" name="Picture 4" descr="Health~Holland Top Sector Life Sciences &amp; Health | Health Valley">
            <a:extLst>
              <a:ext uri="{FF2B5EF4-FFF2-40B4-BE49-F238E27FC236}">
                <a16:creationId xmlns:a16="http://schemas.microsoft.com/office/drawing/2014/main" id="{581A1E4A-FA58-B43E-C1AF-E4ABE5476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743" y="6253598"/>
            <a:ext cx="1370503" cy="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2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1DFAC-4C32-669A-5E21-7F65CDAC1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472" y="181913"/>
            <a:ext cx="10515600" cy="904370"/>
          </a:xfrm>
        </p:spPr>
        <p:txBody>
          <a:bodyPr/>
          <a:lstStyle>
            <a:lvl1pPr>
              <a:defRPr b="1">
                <a:solidFill>
                  <a:srgbClr val="63D5D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2425C-48CD-0348-A084-E92F469A4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4224" r="33739" b="-1"/>
          <a:stretch/>
        </p:blipFill>
        <p:spPr>
          <a:xfrm>
            <a:off x="7617531" y="0"/>
            <a:ext cx="4574469" cy="90000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323328D-1141-7BCA-C9DE-F65758793C1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3472" y="1331114"/>
            <a:ext cx="10515600" cy="5302560"/>
          </a:xfrm>
        </p:spPr>
        <p:txBody>
          <a:bodyPr/>
          <a:lstStyle>
            <a:lvl1pPr marL="0" indent="0">
              <a:buClr>
                <a:srgbClr val="E66738"/>
              </a:buClr>
              <a:buFont typeface="Arial" panose="020B0604020202020204" pitchFamily="34" charset="0"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1"/>
            <a:r>
              <a:rPr lang="nl-NL"/>
              <a:t>Klikken om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0"/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A754B-77DD-FBEC-C9FC-2989251371C6}"/>
              </a:ext>
            </a:extLst>
          </p:cNvPr>
          <p:cNvSpPr txBox="1"/>
          <p:nvPr userDrawn="1"/>
        </p:nvSpPr>
        <p:spPr>
          <a:xfrm>
            <a:off x="8664452" y="6579385"/>
            <a:ext cx="205153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700" b="1">
                <a:solidFill>
                  <a:srgbClr val="FE8806"/>
                </a:solidFill>
              </a:rPr>
              <a:t>Dit onderzoek is mede mogelijk gemaakt door </a:t>
            </a:r>
            <a:r>
              <a:rPr lang="nl-NL" sz="700" b="1" err="1">
                <a:solidFill>
                  <a:srgbClr val="FE8806"/>
                </a:solidFill>
              </a:rPr>
              <a:t>Health~Holland</a:t>
            </a:r>
            <a:r>
              <a:rPr lang="nl-NL" sz="700" b="1">
                <a:solidFill>
                  <a:srgbClr val="FE8806"/>
                </a:solidFill>
              </a:rPr>
              <a:t>, Topsector Life Sciences &amp; Health</a:t>
            </a:r>
          </a:p>
        </p:txBody>
      </p:sp>
      <p:pic>
        <p:nvPicPr>
          <p:cNvPr id="4" name="Picture 4" descr="Health~Holland Top Sector Life Sciences &amp; Health | Health Valley">
            <a:extLst>
              <a:ext uri="{FF2B5EF4-FFF2-40B4-BE49-F238E27FC236}">
                <a16:creationId xmlns:a16="http://schemas.microsoft.com/office/drawing/2014/main" id="{12A3325A-3CE1-8567-5032-CE73FDE744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743" y="6253598"/>
            <a:ext cx="1370503" cy="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1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78000">
              <a:srgbClr val="A8E6E8"/>
            </a:gs>
            <a:gs pos="57000">
              <a:schemeClr val="bg1"/>
            </a:gs>
            <a:gs pos="100000">
              <a:srgbClr val="62D5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E8EA-B06C-068A-F19A-506E361B0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48497"/>
            <a:ext cx="10515600" cy="777128"/>
          </a:xfrm>
        </p:spPr>
        <p:txBody>
          <a:bodyPr/>
          <a:lstStyle>
            <a:lvl1pPr>
              <a:defRPr b="1">
                <a:solidFill>
                  <a:srgbClr val="3C64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1B9B-5111-FFC7-CCD9-58843EF217A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</a:lstStyle>
          <a:p>
            <a:pPr lvl="1"/>
            <a:r>
              <a:rPr lang="nl-NL"/>
              <a:t>Klikken om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40459-DD82-4DED-FB8A-F358FD5E31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</a:lstStyle>
          <a:p>
            <a:pPr lvl="1"/>
            <a:r>
              <a:rPr lang="nl-NL"/>
              <a:t>Klikken om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0CF5B2-81C6-9010-A2FD-3C851C25613B}"/>
              </a:ext>
            </a:extLst>
          </p:cNvPr>
          <p:cNvCxnSpPr/>
          <p:nvPr userDrawn="1"/>
        </p:nvCxnSpPr>
        <p:spPr>
          <a:xfrm>
            <a:off x="0" y="101712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D09349F-607B-3B47-AEDC-38F650EA31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4224" r="33739" b="-1"/>
          <a:stretch/>
        </p:blipFill>
        <p:spPr>
          <a:xfrm>
            <a:off x="7617531" y="0"/>
            <a:ext cx="4574469" cy="9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4FAAAE-B232-5D53-9D22-D7242954FA2A}"/>
              </a:ext>
            </a:extLst>
          </p:cNvPr>
          <p:cNvSpPr txBox="1"/>
          <p:nvPr userDrawn="1"/>
        </p:nvSpPr>
        <p:spPr>
          <a:xfrm>
            <a:off x="8664452" y="6579385"/>
            <a:ext cx="205153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700" b="1">
                <a:solidFill>
                  <a:srgbClr val="FE8806"/>
                </a:solidFill>
              </a:rPr>
              <a:t>Dit onderzoek is mede mogelijk gemaakt door </a:t>
            </a:r>
            <a:r>
              <a:rPr lang="nl-NL" sz="700" b="1" err="1">
                <a:solidFill>
                  <a:srgbClr val="FE8806"/>
                </a:solidFill>
              </a:rPr>
              <a:t>Health~Holland</a:t>
            </a:r>
            <a:r>
              <a:rPr lang="nl-NL" sz="700" b="1">
                <a:solidFill>
                  <a:srgbClr val="FE8806"/>
                </a:solidFill>
              </a:rPr>
              <a:t>, Topsector Life Sciences &amp; Health</a:t>
            </a:r>
          </a:p>
        </p:txBody>
      </p:sp>
      <p:pic>
        <p:nvPicPr>
          <p:cNvPr id="7" name="Picture 4" descr="Health~Holland Top Sector Life Sciences &amp; Health | Health Valley">
            <a:extLst>
              <a:ext uri="{FF2B5EF4-FFF2-40B4-BE49-F238E27FC236}">
                <a16:creationId xmlns:a16="http://schemas.microsoft.com/office/drawing/2014/main" id="{F8318DF2-FA9E-97A7-2F91-7847A2E2F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743" y="6253598"/>
            <a:ext cx="1370503" cy="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2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603E82-F007-796B-73DE-71667EEC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4075F6-9354-D981-3765-4F6CC3CD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244ECB-585F-3016-6E31-5E4B49DCB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D5F6-03A6-4A60-BF0F-B9575E5B0AEA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3FD9C2-EB1B-90AA-6826-9E796728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8F9C10-A973-317C-277C-9EB006435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7C54-131F-4A1C-873A-A00EFE97EB4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92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3" r:id="rId2"/>
    <p:sldLayoutId id="2147483649" r:id="rId3"/>
    <p:sldLayoutId id="2147483683" r:id="rId4"/>
    <p:sldLayoutId id="2147483664" r:id="rId5"/>
    <p:sldLayoutId id="2147483665" r:id="rId6"/>
    <p:sldLayoutId id="2147483666" r:id="rId7"/>
    <p:sldLayoutId id="2147483661" r:id="rId8"/>
    <p:sldLayoutId id="2147483673" r:id="rId9"/>
    <p:sldLayoutId id="2147483681" r:id="rId10"/>
    <p:sldLayoutId id="2147483678" r:id="rId11"/>
    <p:sldLayoutId id="2147483682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C5185-AE1B-132C-9B2A-B00B891DE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Het CLAIRE project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524C0-E566-B038-7D28-3946BAD1F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Prof. </a:t>
            </a:r>
            <a:r>
              <a:rPr lang="en-GB" err="1"/>
              <a:t>dr.</a:t>
            </a:r>
            <a:r>
              <a:rPr lang="en-GB"/>
              <a:t> </a:t>
            </a:r>
            <a:r>
              <a:rPr lang="en-GB" err="1"/>
              <a:t>ir.</a:t>
            </a:r>
            <a:r>
              <a:rPr lang="en-GB"/>
              <a:t> Lidwien Smit</a:t>
            </a:r>
          </a:p>
        </p:txBody>
      </p:sp>
    </p:spTree>
    <p:extLst>
      <p:ext uri="{BB962C8B-B14F-4D97-AF65-F5344CB8AC3E}">
        <p14:creationId xmlns:p14="http://schemas.microsoft.com/office/powerpoint/2010/main" val="215483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4CD6-C717-2742-7851-6A561C5F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err="1"/>
              <a:t>Mijn</a:t>
            </a:r>
            <a:r>
              <a:rPr lang="en-GB" sz="3200"/>
              <a:t> interesse in ‘clean air for everyone’…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1B5E2A-6E50-4C38-692D-85192BEF6E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09" y="2108429"/>
            <a:ext cx="5599991" cy="314999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B1CE4-7E8F-503B-93AE-BB6B198C2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07" y="2108429"/>
            <a:ext cx="5454193" cy="4351338"/>
          </a:xfrm>
        </p:spPr>
        <p:txBody>
          <a:bodyPr>
            <a:normAutofit/>
          </a:bodyPr>
          <a:lstStyle/>
          <a:p>
            <a:r>
              <a:rPr lang="en-GB" sz="2000" err="1"/>
              <a:t>Hoogleraar</a:t>
            </a:r>
            <a:r>
              <a:rPr lang="en-GB" sz="2000"/>
              <a:t> One Health &amp; Milieu-Epidemiologie</a:t>
            </a:r>
          </a:p>
          <a:p>
            <a:r>
              <a:rPr lang="en-GB" sz="2000" err="1"/>
              <a:t>Epidemiologisch</a:t>
            </a:r>
            <a:r>
              <a:rPr lang="en-GB" sz="2000"/>
              <a:t> </a:t>
            </a:r>
            <a:r>
              <a:rPr lang="en-GB" sz="2000" err="1"/>
              <a:t>onderzoek</a:t>
            </a:r>
            <a:r>
              <a:rPr lang="en-GB" sz="2000"/>
              <a:t> </a:t>
            </a:r>
            <a:r>
              <a:rPr lang="en-GB" sz="2000" err="1"/>
              <a:t>naar</a:t>
            </a:r>
            <a:r>
              <a:rPr lang="en-GB" sz="2000"/>
              <a:t> </a:t>
            </a:r>
            <a:r>
              <a:rPr lang="en-GB" sz="2000" err="1"/>
              <a:t>relatie</a:t>
            </a:r>
            <a:r>
              <a:rPr lang="en-GB" sz="2000"/>
              <a:t> </a:t>
            </a:r>
            <a:r>
              <a:rPr lang="en-GB" sz="2000" err="1"/>
              <a:t>leefomgeving</a:t>
            </a:r>
            <a:r>
              <a:rPr lang="en-GB" sz="2000"/>
              <a:t> (</a:t>
            </a:r>
            <a:r>
              <a:rPr lang="en-GB" sz="2000" err="1"/>
              <a:t>m.n.</a:t>
            </a:r>
            <a:r>
              <a:rPr lang="en-GB" sz="2000"/>
              <a:t> </a:t>
            </a:r>
            <a:r>
              <a:rPr lang="en-GB" sz="2000" err="1"/>
              <a:t>luchtkwaliteit</a:t>
            </a:r>
            <a:r>
              <a:rPr lang="en-GB" sz="2000"/>
              <a:t> </a:t>
            </a:r>
            <a:r>
              <a:rPr lang="en-GB" sz="2000" err="1"/>
              <a:t>binnen</a:t>
            </a:r>
            <a:r>
              <a:rPr lang="en-GB" sz="2000"/>
              <a:t> en </a:t>
            </a:r>
            <a:r>
              <a:rPr lang="en-GB" sz="2000" err="1"/>
              <a:t>buiten</a:t>
            </a:r>
            <a:r>
              <a:rPr lang="en-GB" sz="2000"/>
              <a:t>) en </a:t>
            </a:r>
            <a:r>
              <a:rPr lang="en-GB" sz="2000" err="1"/>
              <a:t>gezondheid</a:t>
            </a:r>
            <a:endParaRPr lang="en-GB" sz="2000"/>
          </a:p>
          <a:p>
            <a:r>
              <a:rPr lang="en-GB" sz="2000" err="1"/>
              <a:t>Meten</a:t>
            </a:r>
            <a:r>
              <a:rPr lang="en-GB" sz="2000"/>
              <a:t> en </a:t>
            </a:r>
            <a:r>
              <a:rPr lang="en-GB" sz="2000" err="1"/>
              <a:t>modelleren</a:t>
            </a:r>
            <a:r>
              <a:rPr lang="en-GB" sz="2000"/>
              <a:t> bio-</a:t>
            </a:r>
            <a:r>
              <a:rPr lang="en-GB" sz="2000" err="1"/>
              <a:t>aerosolen</a:t>
            </a:r>
            <a:r>
              <a:rPr lang="en-GB" sz="2000"/>
              <a:t> in </a:t>
            </a:r>
            <a:r>
              <a:rPr lang="en-GB" sz="2000" err="1"/>
              <a:t>omgeving</a:t>
            </a:r>
            <a:endParaRPr lang="en-GB" sz="2000"/>
          </a:p>
          <a:p>
            <a:r>
              <a:rPr lang="en-GB" sz="2000"/>
              <a:t>SARS-CoV-2: </a:t>
            </a:r>
            <a:r>
              <a:rPr lang="en-GB" sz="2000" err="1"/>
              <a:t>nertsen</a:t>
            </a:r>
            <a:r>
              <a:rPr lang="en-GB" sz="2000"/>
              <a:t>, </a:t>
            </a:r>
            <a:r>
              <a:rPr lang="en-GB" sz="2000" err="1"/>
              <a:t>slachthuizen</a:t>
            </a:r>
            <a:r>
              <a:rPr lang="en-GB" sz="2000"/>
              <a:t>, </a:t>
            </a:r>
            <a:r>
              <a:rPr lang="en-GB" sz="2000" err="1"/>
              <a:t>huisdieren</a:t>
            </a:r>
            <a:r>
              <a:rPr lang="en-GB" sz="2000"/>
              <a:t>, </a:t>
            </a:r>
            <a:r>
              <a:rPr lang="en-GB" sz="2000" err="1"/>
              <a:t>buitenluchtkwaliteit</a:t>
            </a:r>
            <a:endParaRPr lang="en-GB" sz="2000"/>
          </a:p>
          <a:p>
            <a:r>
              <a:rPr lang="en-GB" sz="2000"/>
              <a:t>Longfonds, </a:t>
            </a:r>
            <a:r>
              <a:rPr lang="en-GB" sz="2000" err="1"/>
              <a:t>Gezondheidsraad</a:t>
            </a:r>
            <a:r>
              <a:rPr lang="en-GB" sz="2000"/>
              <a:t>, NCOH</a:t>
            </a:r>
          </a:p>
          <a:p>
            <a:r>
              <a:rPr lang="en-GB" sz="2000" err="1"/>
              <a:t>Maart</a:t>
            </a:r>
            <a:r>
              <a:rPr lang="en-GB" sz="2000"/>
              <a:t> 2022: </a:t>
            </a:r>
            <a:r>
              <a:rPr lang="en-GB" sz="2000" err="1"/>
              <a:t>hoofdaanvrager</a:t>
            </a:r>
            <a:r>
              <a:rPr lang="en-GB" sz="2000"/>
              <a:t> CLAIRE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857B-1A93-C518-9289-28648136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7" y="111277"/>
            <a:ext cx="10515600" cy="904370"/>
          </a:xfrm>
        </p:spPr>
        <p:txBody>
          <a:bodyPr/>
          <a:lstStyle/>
          <a:p>
            <a:r>
              <a:rPr lang="en-GB"/>
              <a:t>Consortium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CF093-BC67-E5BC-E74F-52877FB4B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361"/>
            <a:ext cx="5982879" cy="448715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F15F307-C7CC-30AD-BEA3-3387836B6807}"/>
              </a:ext>
            </a:extLst>
          </p:cNvPr>
          <p:cNvSpPr txBox="1">
            <a:spLocks/>
          </p:cNvSpPr>
          <p:nvPr/>
        </p:nvSpPr>
        <p:spPr>
          <a:xfrm>
            <a:off x="6720861" y="1331361"/>
            <a:ext cx="5293727" cy="54056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err="1">
                <a:latin typeface="Verdana" panose="020B0604030504040204" pitchFamily="34" charset="0"/>
                <a:ea typeface="Verdana" panose="020B0604030504040204" pitchFamily="34" charset="0"/>
              </a:rPr>
              <a:t>Looptijd</a:t>
            </a:r>
            <a:r>
              <a:rPr lang="en-US" sz="1600" b="1">
                <a:latin typeface="Verdana" panose="020B0604030504040204" pitchFamily="34" charset="0"/>
                <a:ea typeface="Verdana" panose="020B0604030504040204" pitchFamily="34" charset="0"/>
              </a:rPr>
              <a:t>: 1 </a:t>
            </a:r>
            <a:r>
              <a:rPr lang="en-US" sz="1600" b="1" err="1">
                <a:latin typeface="Verdana" panose="020B0604030504040204" pitchFamily="34" charset="0"/>
                <a:ea typeface="Verdana" panose="020B0604030504040204" pitchFamily="34" charset="0"/>
              </a:rPr>
              <a:t>juli</a:t>
            </a:r>
            <a:r>
              <a:rPr lang="en-US" sz="1600" b="1">
                <a:latin typeface="Verdana" panose="020B0604030504040204" pitchFamily="34" charset="0"/>
                <a:ea typeface="Verdana" panose="020B0604030504040204" pitchFamily="34" charset="0"/>
              </a:rPr>
              <a:t> 2022 – 30 </a:t>
            </a:r>
            <a:r>
              <a:rPr lang="en-US" sz="1600" b="1" err="1">
                <a:latin typeface="Verdana" panose="020B0604030504040204" pitchFamily="34" charset="0"/>
                <a:ea typeface="Verdana" panose="020B0604030504040204" pitchFamily="34" charset="0"/>
              </a:rPr>
              <a:t>juni</a:t>
            </a:r>
            <a:r>
              <a:rPr lang="en-US" sz="1600" b="1">
                <a:latin typeface="Verdana" panose="020B0604030504040204" pitchFamily="34" charset="0"/>
                <a:ea typeface="Verdana" panose="020B0604030504040204" pitchFamily="34" charset="0"/>
              </a:rPr>
              <a:t> 2025</a:t>
            </a:r>
          </a:p>
          <a:p>
            <a:pPr marL="0" indent="0">
              <a:buNone/>
            </a:pPr>
            <a:endParaRPr lang="en-US" sz="16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100" b="1" err="1">
                <a:latin typeface="Verdana" panose="020B0604030504040204" pitchFamily="34" charset="0"/>
                <a:ea typeface="Verdana" panose="020B0604030504040204" pitchFamily="34" charset="0"/>
              </a:rPr>
              <a:t>Kennisinstellingen</a:t>
            </a:r>
            <a:r>
              <a:rPr lang="en-US" sz="1100" b="1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n-US" sz="1100" b="1" err="1">
                <a:latin typeface="Verdana" panose="020B0604030504040204" pitchFamily="34" charset="0"/>
                <a:ea typeface="Verdana" panose="020B0604030504040204" pitchFamily="34" charset="0"/>
              </a:rPr>
              <a:t>Industrie</a:t>
            </a:r>
            <a:r>
              <a:rPr lang="en-US" sz="1100" b="1">
                <a:latin typeface="Verdana" panose="020B0604030504040204" pitchFamily="34" charset="0"/>
                <a:ea typeface="Verdana" panose="020B0604030504040204" pitchFamily="34" charset="0"/>
              </a:rPr>
              <a:t> partners	</a:t>
            </a: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1. UU (en UU-RIVM)		1. PlasmaMade	</a:t>
            </a: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2. TNO			2. Dolphin		</a:t>
            </a: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3. TU/e			3. </a:t>
            </a:r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</a:rPr>
              <a:t>Euromate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4. LU			4. Noa Air</a:t>
            </a: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			5. </a:t>
            </a:r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</a:rPr>
              <a:t>Ultrasun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100" b="1" err="1">
                <a:latin typeface="Verdana" panose="020B0604030504040204" pitchFamily="34" charset="0"/>
                <a:ea typeface="Verdana" panose="020B0604030504040204" pitchFamily="34" charset="0"/>
              </a:rPr>
              <a:t>Organisaties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		6. Wolf</a:t>
            </a: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</a:rPr>
              <a:t>Actiz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			7. Jaga</a:t>
            </a: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</a:rPr>
              <a:t>Stichting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</a:rPr>
              <a:t>Binnenklimaattechniek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	8. Fellowes</a:t>
            </a: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			9. TROX</a:t>
            </a: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			10. </a:t>
            </a:r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</a:rPr>
              <a:t>Trotec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			11. Habitat Solutions</a:t>
            </a: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			12. VFA Solutions</a:t>
            </a: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			13. Vereniging </a:t>
            </a:r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</a:rPr>
              <a:t>Binnenklimaat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			      Nederland</a:t>
            </a:r>
          </a:p>
          <a:p>
            <a:endParaRPr lang="en-US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C8493-E5C9-D7DE-9DDC-B050271D5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95" y="5980370"/>
            <a:ext cx="5433888" cy="8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3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857B-1A93-C518-9289-28648136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73" y="153721"/>
            <a:ext cx="10515600" cy="904370"/>
          </a:xfrm>
        </p:spPr>
        <p:txBody>
          <a:bodyPr/>
          <a:lstStyle/>
          <a:p>
            <a:r>
              <a:rPr lang="en-GB"/>
              <a:t>In het </a:t>
            </a:r>
            <a:r>
              <a:rPr lang="en-GB" err="1"/>
              <a:t>kort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90760-FA16-6E9B-CE87-1631C0699DB6}"/>
              </a:ext>
            </a:extLst>
          </p:cNvPr>
          <p:cNvSpPr txBox="1">
            <a:spLocks/>
          </p:cNvSpPr>
          <p:nvPr/>
        </p:nvSpPr>
        <p:spPr>
          <a:xfrm>
            <a:off x="404649" y="1502324"/>
            <a:ext cx="10234636" cy="42975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</a:pP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Onderzoek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naar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effectiviteit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van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verschillende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err="1">
                <a:latin typeface="Verdana" panose="020B0604030504040204" pitchFamily="34" charset="0"/>
                <a:ea typeface="Verdana" panose="020B0604030504040204" pitchFamily="34" charset="0"/>
              </a:rPr>
              <a:t>interventies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met </a:t>
            </a:r>
            <a:r>
              <a:rPr lang="en-US" sz="1800" b="1" err="1">
                <a:latin typeface="Verdana" panose="020B0604030504040204" pitchFamily="34" charset="0"/>
                <a:ea typeface="Verdana" panose="020B0604030504040204" pitchFamily="34" charset="0"/>
              </a:rPr>
              <a:t>ventilatie</a:t>
            </a:r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en-US" sz="1800" b="1" err="1">
                <a:latin typeface="Verdana" panose="020B0604030504040204" pitchFamily="34" charset="0"/>
                <a:ea typeface="Verdana" panose="020B0604030504040204" pitchFamily="34" charset="0"/>
              </a:rPr>
              <a:t>luchtreiniging</a:t>
            </a:r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(en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afhankelijkheden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daartussen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</a:pP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Eigenschappen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van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luchtreinigers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ventilatiesystemen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worden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onderzocht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terwijl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o.a.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err="1">
                <a:latin typeface="Verdana" panose="020B0604030504040204" pitchFamily="34" charset="0"/>
                <a:ea typeface="Verdana" panose="020B0604030504040204" pitchFamily="34" charset="0"/>
              </a:rPr>
              <a:t>bioaerosolen</a:t>
            </a:r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*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in de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lucht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worden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gekwantificeerd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</a:pP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Naast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bouwkundige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technologische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, en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microbiologische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aspecten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worden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ook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800" b="1" err="1">
                <a:latin typeface="Verdana" panose="020B0604030504040204" pitchFamily="34" charset="0"/>
                <a:ea typeface="Verdana" panose="020B0604030504040204" pitchFamily="34" charset="0"/>
              </a:rPr>
              <a:t>haalbaarheid</a:t>
            </a:r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en-US" sz="1800" b="1" err="1">
                <a:latin typeface="Verdana" panose="020B0604030504040204" pitchFamily="34" charset="0"/>
                <a:ea typeface="Verdana" panose="020B0604030504040204" pitchFamily="34" charset="0"/>
              </a:rPr>
              <a:t>aanvaardbaarheid</a:t>
            </a:r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van de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interventies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onderzocht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, en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metingen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worden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gebruikt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als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input voor </a:t>
            </a:r>
            <a:r>
              <a:rPr lang="en-US" sz="1800" b="1" err="1">
                <a:latin typeface="Verdana" panose="020B0604030504040204" pitchFamily="34" charset="0"/>
                <a:ea typeface="Verdana" panose="020B0604030504040204" pitchFamily="34" charset="0"/>
              </a:rPr>
              <a:t>risicoanalyse</a:t>
            </a:r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err="1">
                <a:latin typeface="Verdana" panose="020B0604030504040204" pitchFamily="34" charset="0"/>
                <a:ea typeface="Verdana" panose="020B0604030504040204" pitchFamily="34" charset="0"/>
              </a:rPr>
              <a:t>modellen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</a:pPr>
            <a:r>
              <a:rPr lang="en-US" sz="1800" b="1" err="1">
                <a:latin typeface="Verdana" panose="020B0604030504040204" pitchFamily="34" charset="0"/>
                <a:ea typeface="Verdana" panose="020B0604030504040204" pitchFamily="34" charset="0"/>
              </a:rPr>
              <a:t>Praktijksituaties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op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basisscholen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en in 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verpleeghuizen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</a:pPr>
            <a:endParaRPr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i="1">
                <a:latin typeface="Verdana" panose="020B0604030504040204" pitchFamily="34" charset="0"/>
                <a:ea typeface="Verdana" panose="020B0604030504040204" pitchFamily="34" charset="0"/>
              </a:rPr>
              <a:t>* </a:t>
            </a:r>
            <a:r>
              <a:rPr lang="en-US" sz="1600" i="1" err="1">
                <a:latin typeface="Verdana" panose="020B0604030504040204" pitchFamily="34" charset="0"/>
                <a:ea typeface="Verdana" panose="020B0604030504040204" pitchFamily="34" charset="0"/>
              </a:rPr>
              <a:t>oorspronkelijk</a:t>
            </a:r>
            <a:r>
              <a:rPr lang="en-US" sz="1600" i="1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600" i="1" err="1">
                <a:latin typeface="Verdana" panose="020B0604030504040204" pitchFamily="34" charset="0"/>
                <a:ea typeface="Verdana" panose="020B0604030504040204" pitchFamily="34" charset="0"/>
              </a:rPr>
              <a:t>vooral</a:t>
            </a:r>
            <a:r>
              <a:rPr lang="en-US" sz="1600" i="1">
                <a:latin typeface="Verdana" panose="020B0604030504040204" pitchFamily="34" charset="0"/>
                <a:ea typeface="Verdana" panose="020B0604030504040204" pitchFamily="34" charset="0"/>
              </a:rPr>
              <a:t> focus op (</a:t>
            </a:r>
            <a:r>
              <a:rPr lang="en-US" sz="1600" i="1" err="1">
                <a:latin typeface="Verdana" panose="020B0604030504040204" pitchFamily="34" charset="0"/>
                <a:ea typeface="Verdana" panose="020B0604030504040204" pitchFamily="34" charset="0"/>
              </a:rPr>
              <a:t>infectieus</a:t>
            </a:r>
            <a:r>
              <a:rPr lang="en-US" sz="1600" i="1">
                <a:latin typeface="Verdana" panose="020B0604030504040204" pitchFamily="34" charset="0"/>
                <a:ea typeface="Verdana" panose="020B0604030504040204" pitchFamily="34" charset="0"/>
              </a:rPr>
              <a:t>) SARS-CoV-2 virus</a:t>
            </a:r>
            <a:endParaRPr lang="nl-NL" sz="1600" i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4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0F66-28EC-6491-4BF3-CBB9A81E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3713"/>
            <a:ext cx="10515600" cy="777128"/>
          </a:xfrm>
        </p:spPr>
        <p:txBody>
          <a:bodyPr/>
          <a:lstStyle/>
          <a:p>
            <a:r>
              <a:rPr lang="en-GB" err="1"/>
              <a:t>Waar</a:t>
            </a:r>
            <a:r>
              <a:rPr lang="en-GB"/>
              <a:t> </a:t>
            </a:r>
            <a:r>
              <a:rPr lang="en-GB" err="1"/>
              <a:t>zijn</a:t>
            </a:r>
            <a:r>
              <a:rPr lang="en-GB"/>
              <a:t> we nu mee </a:t>
            </a:r>
            <a:r>
              <a:rPr lang="en-GB" err="1"/>
              <a:t>bezig</a:t>
            </a:r>
            <a:r>
              <a:rPr lang="en-GB"/>
              <a:t>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65D8CD-AC7B-A3B7-64ED-BA024804F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4364"/>
            <a:ext cx="9916887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1800" b="1" err="1"/>
              <a:t>Onder</a:t>
            </a:r>
            <a:r>
              <a:rPr lang="en-US" sz="1800" b="1"/>
              <a:t> meer: cluster </a:t>
            </a:r>
            <a:r>
              <a:rPr lang="en-US" sz="1800" b="1" err="1"/>
              <a:t>randomised</a:t>
            </a:r>
            <a:r>
              <a:rPr lang="en-US" sz="1800" b="1"/>
              <a:t> controlled trial op </a:t>
            </a:r>
            <a:r>
              <a:rPr lang="en-US" sz="1800" b="1" err="1"/>
              <a:t>basisscholen</a:t>
            </a:r>
            <a:r>
              <a:rPr lang="en-US" sz="1800" b="1"/>
              <a:t> met </a:t>
            </a:r>
            <a:r>
              <a:rPr lang="en-US" sz="1800" b="1" err="1"/>
              <a:t>drie</a:t>
            </a:r>
            <a:r>
              <a:rPr lang="en-US" sz="1800" b="1"/>
              <a:t> </a:t>
            </a:r>
            <a:r>
              <a:rPr lang="en-US" sz="1800" b="1" err="1"/>
              <a:t>parallelle</a:t>
            </a:r>
            <a:r>
              <a:rPr lang="en-US" sz="1800" b="1"/>
              <a:t> </a:t>
            </a:r>
            <a:r>
              <a:rPr lang="en-US" sz="1800" b="1" err="1"/>
              <a:t>groepen</a:t>
            </a:r>
            <a:endParaRPr lang="en-US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40000"/>
              </a:lnSpc>
            </a:pP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Doel: effect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meten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van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mobiele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luchtreinigingsapparatuur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op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concentraties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verspreiding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van (bio-)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aerosolen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praktijksituatie</a:t>
            </a:r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40000"/>
              </a:lnSpc>
            </a:pP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Bestaande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ventilatiesystemen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natuurlijk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mechanisch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l">
              <a:lnSpc>
                <a:spcPct val="140000"/>
              </a:lnSpc>
            </a:pP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Meten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voorafgaand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aan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interventie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om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verschillen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tussen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scholen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klaslokalen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kaart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te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brengen</a:t>
            </a:r>
            <a:endParaRPr lang="en-US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elke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school ten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minste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drie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klaslokalen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gerandomiseerd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over de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drie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 panose="020F0502020204030204" pitchFamily="34" charset="0"/>
              </a:rPr>
              <a:t>studie-armen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Mobiele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luchtreiniging</a:t>
            </a:r>
            <a:r>
              <a:rPr lang="en-US" sz="1600" err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sz="16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apparatuur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met </a:t>
            </a:r>
            <a:r>
              <a:rPr lang="en-US" sz="16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HEPA-filter </a:t>
            </a:r>
          </a:p>
          <a:p>
            <a:pPr marL="800100" lvl="1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Mobiele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luchtreiniging</a:t>
            </a:r>
            <a:r>
              <a:rPr lang="en-US" sz="1600" err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sz="16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apparatuur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met </a:t>
            </a:r>
            <a:r>
              <a:rPr lang="en-US" sz="1600" b="1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andere</a:t>
            </a:r>
            <a:r>
              <a:rPr lang="en-US" sz="16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luchtreinigingstechniek</a:t>
            </a:r>
            <a:endParaRPr lang="en-US" sz="16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b="1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Controle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klaslokalen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zonder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mobiele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luchtreinigingsapparatuur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296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D9D86-336A-E9A5-AF55-F6BCC934B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86" y="1367474"/>
            <a:ext cx="1083962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2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4D5D0-B529-658A-7ABB-79D41760E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6066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Kennishiaten ventilatie</TNOC_ClusterName>
    <TNOC_ClusterId xmlns="2f6a910d-138e-42c1-8e8a-320c1b7cf3f7">060.51323</TNOC_ClusterId>
    <lcf76f155ced4ddcb4097134ff3c332f xmlns="1d51bb33-d990-471d-9d65-1741ac3f4f8a">
      <Terms xmlns="http://schemas.microsoft.com/office/infopath/2007/PartnerControls"/>
    </lcf76f155ced4ddcb4097134ff3c332f>
    <n2a7a23bcc2241cb9261f9a914c7c1bb xmlns="f1251082-13ee-4a78-887d-1282644e61d1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cf581d8792c646118aad2c2c4ecdfa8c xmlns="f1251082-13ee-4a78-887d-1282644e61d1">
      <Terms xmlns="http://schemas.microsoft.com/office/infopath/2007/PartnerControls"/>
    </cf581d8792c646118aad2c2c4ecdfa8c>
    <bac4ab11065f4f6c809c820c57e320e5 xmlns="f1251082-13ee-4a78-887d-1282644e61d1">
      <Terms xmlns="http://schemas.microsoft.com/office/infopath/2007/PartnerControls"/>
    </bac4ab11065f4f6c809c820c57e320e5>
    <TaxCatchAll xmlns="f1251082-13ee-4a78-887d-1282644e61d1">
      <Value>5</Value>
      <Value>1</Value>
    </TaxCatchAll>
    <h15fbb78f4cb41d290e72f301ea2865f xmlns="f1251082-13ee-4a78-887d-1282644e61d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lca20d149a844688b6abf34073d5c21d xmlns="f1251082-13ee-4a78-887d-1282644e61d1">
      <Terms xmlns="http://schemas.microsoft.com/office/infopath/2007/PartnerControls"/>
    </lca20d149a844688b6abf34073d5c21d>
    <_dlc_DocId xmlns="f1251082-13ee-4a78-887d-1282644e61d1">TYKVWDQVWHUK-865758811-22621</_dlc_DocId>
    <_dlc_DocIdUrl xmlns="f1251082-13ee-4a78-887d-1282644e61d1">
      <Url>https://365tno.sharepoint.com/teams/P060.52670/_layouts/15/DocIdRedir.aspx?ID=TYKVWDQVWHUK-865758811-22621</Url>
      <Description>TYKVWDQVWHUK-865758811-22621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11CE4E6C1B49934B8F93EACCA4DAA3FA" ma:contentTypeVersion="17" ma:contentTypeDescription=" " ma:contentTypeScope="" ma:versionID="184b7aac3a59959e922893a90d1e65ee">
  <xsd:schema xmlns:xsd="http://www.w3.org/2001/XMLSchema" xmlns:xs="http://www.w3.org/2001/XMLSchema" xmlns:p="http://schemas.microsoft.com/office/2006/metadata/properties" xmlns:ns2="f1251082-13ee-4a78-887d-1282644e61d1" xmlns:ns3="2f6a910d-138e-42c1-8e8a-320c1b7cf3f7" xmlns:ns5="1d51bb33-d990-471d-9d65-1741ac3f4f8a" targetNamespace="http://schemas.microsoft.com/office/2006/metadata/properties" ma:root="true" ma:fieldsID="2e93d3f91a92daf771969bdd1f903a1e" ns2:_="" ns3:_="" ns5:_="">
    <xsd:import namespace="f1251082-13ee-4a78-887d-1282644e61d1"/>
    <xsd:import namespace="2f6a910d-138e-42c1-8e8a-320c1b7cf3f7"/>
    <xsd:import namespace="1d51bb33-d990-471d-9d65-1741ac3f4f8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lcf76f155ced4ddcb4097134ff3c332f" minOccurs="0"/>
                <xsd:element ref="ns5:MediaServiceObjectDetectorVersion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  <xsd:element ref="ns5:MediaServiceLocation" minOccurs="0"/>
                <xsd:element ref="ns5:MediaLengthInSeconds" minOccurs="0"/>
                <xsd:element ref="ns5:MediaServiceSearchPropertie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51082-13ee-4a78-887d-1282644e61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a16b3598-4124-47a8-9a8c-32608f77b2c6}" ma:internalName="TaxCatchAll" ma:showField="CatchAllData" ma:web="f1251082-13ee-4a78-887d-1282644e61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a16b3598-4124-47a8-9a8c-32608f77b2c6}" ma:internalName="TaxCatchAllLabel" ma:readOnly="true" ma:showField="CatchAllDataLabel" ma:web="f1251082-13ee-4a78-887d-1282644e61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Onderzoek transmissie topsector LSH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52670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1bb33-d990-471d-9d65-1741ac3f4f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7378aa68-586f-4892-bb77-0985b40f41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C979A-78D5-4BCA-B142-5516B007C252}">
  <ds:schemaRefs>
    <ds:schemaRef ds:uri="1d51bb33-d990-471d-9d65-1741ac3f4f8a"/>
    <ds:schemaRef ds:uri="2f6a910d-138e-42c1-8e8a-320c1b7cf3f7"/>
    <ds:schemaRef ds:uri="bedeb3fd-68b9-42ef-9adb-825b9bc3db4c"/>
    <ds:schemaRef ds:uri="cd0f1e34-f2b1-43d0-ae2f-b4fd83428b36"/>
    <ds:schemaRef ds:uri="f1251082-13ee-4a78-887d-1282644e61d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3F928F-2311-4303-98FA-218CA0C9C9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2A93D2-959C-47D3-B1BC-5DFEECF9674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7195A1D-2D51-476E-A9BF-6ECF926AC9BA}">
  <ds:schemaRefs>
    <ds:schemaRef ds:uri="1d51bb33-d990-471d-9d65-1741ac3f4f8a"/>
    <ds:schemaRef ds:uri="2f6a910d-138e-42c1-8e8a-320c1b7cf3f7"/>
    <ds:schemaRef ds:uri="f1251082-13ee-4a78-887d-1282644e61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Swis721 BlkCn BT</vt:lpstr>
      <vt:lpstr>Verdana</vt:lpstr>
      <vt:lpstr>Kantoorthema</vt:lpstr>
      <vt:lpstr>Het CLAIRE project </vt:lpstr>
      <vt:lpstr>Mijn interesse in ‘clean air for everyone’…</vt:lpstr>
      <vt:lpstr>Consortium</vt:lpstr>
      <vt:lpstr>In het kort</vt:lpstr>
      <vt:lpstr>Waar zijn we nu mee bezig?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Connie van Rossum</dc:creator>
  <cp:lastModifiedBy>Lange, A.A.J. (Anneloes) de</cp:lastModifiedBy>
  <cp:revision>1</cp:revision>
  <dcterms:created xsi:type="dcterms:W3CDTF">2024-01-09T14:32:43Z</dcterms:created>
  <dcterms:modified xsi:type="dcterms:W3CDTF">2024-06-10T15:19:58Z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0x010100A35317DCC28344A7B82488658A034A5C010011CE4E6C1B49934B8F93EACCA4DAA3FA</vt:lpwstr>
  </property>
  <property fmtid="{D5CDD505-2E9C-101B-9397-08002B2CF9AE}" pid="3" name="MediaServiceImageTags">
    <vt:lpwstr/>
  </property>
  <property fmtid="{D5CDD505-2E9C-101B-9397-08002B2CF9AE}" pid="4" name="TNOC_DocumentType">
    <vt:lpwstr/>
  </property>
  <property fmtid="{D5CDD505-2E9C-101B-9397-08002B2CF9AE}" pid="5" name="TNOC_ClusterType">
    <vt:lpwstr>1;#Project|fa11c4c9-105f-402c-bb40-9a56b4989397</vt:lpwstr>
  </property>
  <property fmtid="{D5CDD505-2E9C-101B-9397-08002B2CF9AE}" pid="6" name="TNOC_DocumentCategory">
    <vt:lpwstr/>
  </property>
  <property fmtid="{D5CDD505-2E9C-101B-9397-08002B2CF9AE}" pid="7" name="TNOC_DocumentSetType">
    <vt:lpwstr/>
  </property>
  <property fmtid="{D5CDD505-2E9C-101B-9397-08002B2CF9AE}" pid="8" name="TNOC_DocumentClassification">
    <vt:lpwstr>5;#TNO Internal|1a23c89f-ef54-4907-86fd-8242403ff722</vt:lpwstr>
  </property>
  <property fmtid="{D5CDD505-2E9C-101B-9397-08002B2CF9AE}" pid="9" name="_dlc_DocIdItemGuid">
    <vt:lpwstr>9bb95991-dc03-43d7-989e-8df630b634c0</vt:lpwstr>
  </property>
</Properties>
</file>